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9" r:id="rId10"/>
    <p:sldId id="270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6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9805-FE04-4E87-A4C6-2DCCD107AE4C}" type="datetimeFigureOut">
              <a:rPr lang="en-IN" smtClean="0"/>
              <a:t>27-02-2017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C63A7-F32F-4F22-AAA8-BF8962D10964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0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278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112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70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019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67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24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274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272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97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8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7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Akriti Sharma(22077010),Nikolaos Sakaltras(21989876),Prashant Chaudhari(22059741)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A427-C353-4665-9526-9A3840B8EA20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2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erstood.org/e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_xSBsFMPQ&amp;list=PL51B3C6F1BC86B138&amp;index=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en-IN" sz="5400" dirty="0">
                <a:solidFill>
                  <a:schemeClr val="bg1"/>
                </a:solidFill>
                <a:latin typeface="AR DELANEY" panose="02000000000000000000" pitchFamily="2" charset="0"/>
              </a:rPr>
              <a:t>Online Tests for Learning Disabilities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31848"/>
            <a:ext cx="4539115" cy="887234"/>
          </a:xfrm>
        </p:spPr>
        <p:txBody>
          <a:bodyPr anchor="b">
            <a:normAutofit/>
          </a:bodyPr>
          <a:lstStyle/>
          <a:p>
            <a:pPr algn="l"/>
            <a:r>
              <a:rPr lang="en-IN" sz="2000" dirty="0">
                <a:solidFill>
                  <a:schemeClr val="bg1"/>
                </a:solidFill>
              </a:rPr>
              <a:t>Group  Watson Medical</a:t>
            </a:r>
          </a:p>
          <a:p>
            <a:pPr algn="l"/>
            <a:r>
              <a:rPr lang="en-IN" sz="2000" dirty="0">
                <a:solidFill>
                  <a:schemeClr val="bg1"/>
                </a:solidFill>
              </a:rPr>
              <a:t>for The Seminar Q&amp;A with IBM Watson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34120" y="6356350"/>
            <a:ext cx="1381506" cy="365125"/>
          </a:xfrm>
        </p:spPr>
        <p:txBody>
          <a:bodyPr>
            <a:normAutofit/>
          </a:bodyPr>
          <a:lstStyle/>
          <a:p>
            <a:pPr algn="r"/>
            <a:r>
              <a:rPr lang="de-DE">
                <a:solidFill>
                  <a:srgbClr val="FFFFFF"/>
                </a:solidFill>
              </a:rPr>
              <a:t>14 February 2017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4672" y="6356350"/>
            <a:ext cx="6242080" cy="36512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 dirty="0">
                <a:solidFill>
                  <a:schemeClr val="bg1">
                    <a:alpha val="70000"/>
                  </a:schemeClr>
                </a:solidFill>
              </a:rPr>
              <a:t>Akriti Sharma(22077010),Nikolaos Sakaltras(21989876),Prashant Chaudhari(22059741)</a:t>
            </a:r>
            <a:endParaRPr lang="en-IN" sz="1100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428625" cy="365125"/>
          </a:xfrm>
        </p:spPr>
        <p:txBody>
          <a:bodyPr>
            <a:normAutofit/>
          </a:bodyPr>
          <a:lstStyle/>
          <a:p>
            <a:fld id="{AB27A427-C353-4665-9526-9A3840B8EA20}" type="slidenum">
              <a:rPr lang="en-IN" smtClean="0">
                <a:solidFill>
                  <a:srgbClr val="FFFFFF"/>
                </a:solidFill>
              </a:rPr>
              <a:pPr/>
              <a:t>1</a:t>
            </a:fld>
            <a:endParaRPr lang="en-IN">
              <a:solidFill>
                <a:srgbClr val="FFFFFF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23" y="1163675"/>
            <a:ext cx="28575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9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2464383"/>
            <a:ext cx="3425957" cy="19287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Demo Workflow - tutor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>
                    <a:alpha val="80000"/>
                  </a:schemeClr>
                </a:solidFill>
              </a:rPr>
              <a:t>14 February 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8016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100" dirty="0" err="1">
                <a:solidFill>
                  <a:schemeClr val="bg1">
                    <a:alpha val="80000"/>
                  </a:schemeClr>
                </a:solidFill>
              </a:rPr>
              <a:t>Akriti</a:t>
            </a: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 Sharma(22077010),Nikolaos Sakaltras(21989876),Prashant </a:t>
            </a:r>
            <a:r>
              <a:rPr lang="en-US" sz="1100" dirty="0" err="1">
                <a:solidFill>
                  <a:schemeClr val="bg1">
                    <a:alpha val="80000"/>
                  </a:schemeClr>
                </a:solidFill>
              </a:rPr>
              <a:t>Chaudhari</a:t>
            </a:r>
            <a:r>
              <a:rPr lang="en-US" sz="1100" dirty="0">
                <a:solidFill>
                  <a:schemeClr val="bg1">
                    <a:alpha val="80000"/>
                  </a:schemeClr>
                </a:solidFill>
              </a:rPr>
              <a:t>(22059741)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387515" y="2022601"/>
            <a:ext cx="7161017" cy="212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Tutor Login page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Search bar for given kid’s name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Results page for both tasks in the scale of 10, comment text field</a:t>
            </a:r>
          </a:p>
        </p:txBody>
      </p:sp>
    </p:spTree>
    <p:extLst>
      <p:ext uri="{BB962C8B-B14F-4D97-AF65-F5344CB8AC3E}">
        <p14:creationId xmlns:p14="http://schemas.microsoft.com/office/powerpoint/2010/main" val="270438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09" y="2741226"/>
            <a:ext cx="4779998" cy="245872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279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Arial Rounded MT Bold" panose="020F0704030504030204" pitchFamily="34" charset="0"/>
              </a:rPr>
              <a:t>Conclusion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9641" y="1690688"/>
            <a:ext cx="5386679" cy="5030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</a:rPr>
              <a:t>On the scope of our project:</a:t>
            </a:r>
          </a:p>
          <a:p>
            <a:r>
              <a:rPr lang="en-IN" dirty="0">
                <a:solidFill>
                  <a:schemeClr val="bg1"/>
                </a:solidFill>
              </a:rPr>
              <a:t>AI can improve our abilities and open doors of vast opportunities</a:t>
            </a:r>
          </a:p>
          <a:p>
            <a:r>
              <a:rPr lang="en-IN" dirty="0">
                <a:solidFill>
                  <a:schemeClr val="bg1"/>
                </a:solidFill>
              </a:rPr>
              <a:t>It makes knowledge easily accessible</a:t>
            </a:r>
          </a:p>
          <a:p>
            <a:r>
              <a:rPr lang="en-IN" dirty="0">
                <a:solidFill>
                  <a:schemeClr val="bg1"/>
                </a:solidFill>
              </a:rPr>
              <a:t>Usability in various applications is improved</a:t>
            </a:r>
          </a:p>
          <a:p>
            <a:r>
              <a:rPr lang="en-IN" dirty="0">
                <a:solidFill>
                  <a:schemeClr val="bg1"/>
                </a:solidFill>
              </a:rPr>
              <a:t> Interaction with adjusted levels according to the kid’s needs</a:t>
            </a:r>
          </a:p>
          <a:p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1">
                    <a:alpha val="80000"/>
                  </a:schemeClr>
                </a:solidFill>
              </a:rPr>
              <a:t>14 February 2017</a:t>
            </a:r>
            <a:endParaRPr lang="en-IN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06320" y="6356350"/>
            <a:ext cx="5365811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>
                <a:solidFill>
                  <a:schemeClr val="tx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sz="11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r>
              <a:rPr lang="en-IN" dirty="0">
                <a:solidFill>
                  <a:schemeClr val="tx1">
                    <a:alpha val="8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8168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1" y="2861097"/>
            <a:ext cx="4296585" cy="24676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02"/>
          </a:xfrm>
        </p:spPr>
        <p:txBody>
          <a:bodyPr>
            <a:normAutofit/>
          </a:bodyPr>
          <a:lstStyle/>
          <a:p>
            <a:r>
              <a:rPr lang="en-IN" sz="4000" dirty="0">
                <a:latin typeface="Arial Rounded MT Bold" panose="020F0704030504030204" pitchFamily="34" charset="0"/>
              </a:rPr>
              <a:t>Future scope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6220" y="1689309"/>
            <a:ext cx="5391684" cy="4778478"/>
          </a:xfrm>
        </p:spPr>
        <p:txBody>
          <a:bodyPr anchor="ctr">
            <a:no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More tests with Grammar and Math options</a:t>
            </a:r>
          </a:p>
          <a:p>
            <a:r>
              <a:rPr lang="en-IN" dirty="0">
                <a:solidFill>
                  <a:schemeClr val="bg1"/>
                </a:solidFill>
              </a:rPr>
              <a:t>Overall history of the attempts of each particular kid</a:t>
            </a:r>
          </a:p>
          <a:p>
            <a:r>
              <a:rPr lang="en-IN" dirty="0">
                <a:solidFill>
                  <a:schemeClr val="bg1"/>
                </a:solidFill>
              </a:rPr>
              <a:t>Mobile/Tablet application interface</a:t>
            </a:r>
          </a:p>
          <a:p>
            <a:r>
              <a:rPr lang="en-IN" dirty="0">
                <a:solidFill>
                  <a:schemeClr val="bg1"/>
                </a:solidFill>
              </a:rPr>
              <a:t>Involve AI in more aspects of the Application</a:t>
            </a:r>
          </a:p>
          <a:p>
            <a:r>
              <a:rPr lang="en-IN" dirty="0">
                <a:solidFill>
                  <a:schemeClr val="bg1"/>
                </a:solidFill>
              </a:rPr>
              <a:t>Enlarging the Database</a:t>
            </a:r>
          </a:p>
          <a:p>
            <a:r>
              <a:rPr lang="en-IN" dirty="0">
                <a:solidFill>
                  <a:schemeClr val="bg1"/>
                </a:solidFill>
              </a:rPr>
              <a:t>Incorporating more languages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1">
                    <a:alpha val="80000"/>
                  </a:schemeClr>
                </a:solidFill>
              </a:rPr>
              <a:t>14 February 2017</a:t>
            </a:r>
            <a:endParaRPr lang="en-IN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506321" y="6356350"/>
            <a:ext cx="5205222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>
                <a:solidFill>
                  <a:schemeClr val="tx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r>
              <a:rPr lang="en-IN" dirty="0">
                <a:solidFill>
                  <a:schemeClr val="tx1">
                    <a:alpha val="80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39352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0" b="1"/>
          <a:stretch/>
        </p:blipFill>
        <p:spPr>
          <a:xfrm>
            <a:off x="6288832" y="640082"/>
            <a:ext cx="5263505" cy="5577838"/>
          </a:xfrm>
          <a:prstGeom prst="rect">
            <a:avLst/>
          </a:prstGeom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84" y="378590"/>
            <a:ext cx="3667039" cy="840611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de-DE" sz="1800" dirty="0">
                <a:solidFill>
                  <a:schemeClr val="bg1"/>
                </a:solidFill>
                <a:hlinkClick r:id="rId3"/>
              </a:rPr>
              <a:t>https://www.understood.org/en</a:t>
            </a:r>
            <a:endParaRPr lang="de-DE" sz="1800" dirty="0">
              <a:solidFill>
                <a:schemeClr val="bg1"/>
              </a:solidFill>
            </a:endParaRPr>
          </a:p>
          <a:p>
            <a:r>
              <a:rPr lang="de-DE" sz="1800" dirty="0">
                <a:solidFill>
                  <a:schemeClr val="bg1"/>
                </a:solidFill>
                <a:hlinkClick r:id="rId4"/>
              </a:rPr>
              <a:t>https://www.youtube.com/watch?v=yG_xSBsFMPQ&amp;list=PL51B3C6F1BC86B138&amp;index=2</a:t>
            </a:r>
            <a:endParaRPr lang="de-DE" sz="1800" dirty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800" dirty="0">
              <a:solidFill>
                <a:schemeClr val="bg1"/>
              </a:solidFill>
            </a:endParaRPr>
          </a:p>
          <a:p>
            <a:r>
              <a:rPr lang="de-DE" sz="1800" dirty="0" err="1">
                <a:solidFill>
                  <a:schemeClr val="bg1"/>
                </a:solidFill>
              </a:rPr>
              <a:t>External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Advisor</a:t>
            </a:r>
            <a:r>
              <a:rPr lang="de-DE" sz="1800" dirty="0">
                <a:solidFill>
                  <a:schemeClr val="bg1"/>
                </a:solidFill>
              </a:rPr>
              <a:t> : Tania </a:t>
            </a:r>
            <a:r>
              <a:rPr lang="de-DE" sz="1800" dirty="0" err="1">
                <a:solidFill>
                  <a:schemeClr val="bg1"/>
                </a:solidFill>
              </a:rPr>
              <a:t>Sakaltra</a:t>
            </a:r>
            <a:endParaRPr lang="de-DE" sz="1800" dirty="0">
              <a:solidFill>
                <a:schemeClr val="bg1"/>
              </a:solidFill>
            </a:endParaRPr>
          </a:p>
          <a:p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>
            <a:normAutofit/>
          </a:bodyPr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956048" y="6356350"/>
            <a:ext cx="5588913" cy="365125"/>
          </a:xfrm>
        </p:spPr>
        <p:txBody>
          <a:bodyPr>
            <a:normAutofit/>
          </a:bodyPr>
          <a:lstStyle/>
          <a:p>
            <a:pPr algn="l"/>
            <a:r>
              <a:rPr lang="sv-SE" dirty="0"/>
              <a:t>Akriti Sharma(22077010),Nikolaos Sakaltras(21989876),Prashant Chaudhari(22059741)</a:t>
            </a:r>
            <a:endParaRPr lang="en-IN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018154" y="6356350"/>
            <a:ext cx="685800" cy="365125"/>
          </a:xfrm>
        </p:spPr>
        <p:txBody>
          <a:bodyPr>
            <a:normAutofit/>
          </a:bodyPr>
          <a:lstStyle/>
          <a:p>
            <a:r>
              <a:rPr lang="en-IN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4647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809995"/>
            <a:ext cx="3425957" cy="32375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545285"/>
            <a:ext cx="7161017" cy="5631678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IN" dirty="0">
                <a:solidFill>
                  <a:schemeClr val="bg1"/>
                </a:solidFill>
              </a:rPr>
              <a:t>Introduction</a:t>
            </a:r>
          </a:p>
          <a:p>
            <a:r>
              <a:rPr lang="en-IN" dirty="0">
                <a:solidFill>
                  <a:schemeClr val="bg1"/>
                </a:solidFill>
              </a:rPr>
              <a:t>Specific Learning Disabilities</a:t>
            </a:r>
          </a:p>
          <a:p>
            <a:r>
              <a:rPr lang="en-IN" dirty="0">
                <a:solidFill>
                  <a:schemeClr val="bg1"/>
                </a:solidFill>
              </a:rPr>
              <a:t>Present options</a:t>
            </a:r>
          </a:p>
          <a:p>
            <a:r>
              <a:rPr lang="en-IN" dirty="0">
                <a:solidFill>
                  <a:schemeClr val="bg1"/>
                </a:solidFill>
              </a:rPr>
              <a:t>Our approach</a:t>
            </a:r>
          </a:p>
          <a:p>
            <a:r>
              <a:rPr lang="en-IN" dirty="0">
                <a:solidFill>
                  <a:schemeClr val="bg1"/>
                </a:solidFill>
              </a:rPr>
              <a:t>The Role of A.I (Watson)</a:t>
            </a:r>
          </a:p>
          <a:p>
            <a:r>
              <a:rPr lang="en-IN" dirty="0">
                <a:solidFill>
                  <a:schemeClr val="bg1"/>
                </a:solidFill>
              </a:rPr>
              <a:t>Prototype Demo</a:t>
            </a:r>
          </a:p>
          <a:p>
            <a:r>
              <a:rPr lang="en-IN" dirty="0">
                <a:solidFill>
                  <a:schemeClr val="bg1"/>
                </a:solidFill>
              </a:rPr>
              <a:t>Conclusion</a:t>
            </a:r>
          </a:p>
          <a:p>
            <a:r>
              <a:rPr lang="en-IN" dirty="0">
                <a:solidFill>
                  <a:schemeClr val="bg1"/>
                </a:solidFill>
              </a:rPr>
              <a:t>Future scope</a:t>
            </a:r>
          </a:p>
          <a:p>
            <a:r>
              <a:rPr lang="en-IN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tx1">
                    <a:alpha val="80000"/>
                  </a:schemeClr>
                </a:solidFill>
              </a:rPr>
              <a:t>14 February 2017</a:t>
            </a:r>
            <a:endParaRPr lang="en-IN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6078523" cy="365125"/>
          </a:xfr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v-SE" sz="1100">
                <a:solidFill>
                  <a:schemeClr val="bg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sz="11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fld id="{AB27A427-C353-4665-9526-9A3840B8EA20}" type="slidenum">
              <a:rPr lang="en-IN" smtClean="0">
                <a:solidFill>
                  <a:schemeClr val="bg1">
                    <a:alpha val="80000"/>
                  </a:schemeClr>
                </a:solidFill>
              </a:rPr>
              <a:pPr/>
              <a:t>2</a:t>
            </a:fld>
            <a:endParaRPr lang="en-IN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5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r="3074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69940" y="205273"/>
            <a:ext cx="6172200" cy="124220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Introduction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14 February 2017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069939" y="6356350"/>
            <a:ext cx="5725579" cy="365125"/>
          </a:xfrm>
        </p:spPr>
        <p:txBody>
          <a:bodyPr>
            <a:normAutofit/>
          </a:bodyPr>
          <a:lstStyle/>
          <a:p>
            <a:pPr algn="l"/>
            <a:r>
              <a:rPr lang="sv-SE">
                <a:solidFill>
                  <a:schemeClr val="bg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95518" y="6356350"/>
            <a:ext cx="558281" cy="365125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>
                    <a:alpha val="80000"/>
                  </a:schemeClr>
                </a:solidFill>
              </a:rPr>
              <a:t>2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69940" y="1652748"/>
            <a:ext cx="6172200" cy="452859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Using AI to tackle problems in Learning Disabilities</a:t>
            </a:r>
          </a:p>
          <a:p>
            <a:r>
              <a:rPr lang="en-US" dirty="0">
                <a:solidFill>
                  <a:schemeClr val="bg1"/>
                </a:solidFill>
              </a:rPr>
              <a:t>Enable Parents and Teachers to discover faster and more accurate the problem</a:t>
            </a:r>
          </a:p>
          <a:p>
            <a:r>
              <a:rPr lang="en-US" dirty="0">
                <a:solidFill>
                  <a:schemeClr val="bg1"/>
                </a:solidFill>
              </a:rPr>
              <a:t>Providing a more playful process for the kids, without minimizing results</a:t>
            </a:r>
          </a:p>
          <a:p>
            <a:r>
              <a:rPr lang="en-US" dirty="0">
                <a:solidFill>
                  <a:schemeClr val="bg1"/>
                </a:solidFill>
              </a:rPr>
              <a:t>Home based approach – reducing time loss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5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25" y="1257360"/>
            <a:ext cx="5775348" cy="4288232"/>
          </a:xfrm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544" y="6353771"/>
            <a:ext cx="5968768" cy="365125"/>
          </a:xfrm>
        </p:spPr>
        <p:txBody>
          <a:bodyPr/>
          <a:lstStyle/>
          <a:p>
            <a:pPr algn="l"/>
            <a:r>
              <a:rPr lang="sv-SE"/>
              <a:t>Akriti Sharma(22077010),Nikolaos Sakaltras(21989876),Prashant Chaudhari(22059741)</a:t>
            </a:r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8171" y="6442745"/>
            <a:ext cx="7885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44194" y="2161771"/>
            <a:ext cx="2099469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IN" sz="3600" dirty="0"/>
              <a:t>Definition</a:t>
            </a:r>
            <a:endParaRPr lang="en-IN" sz="2400" dirty="0"/>
          </a:p>
        </p:txBody>
      </p:sp>
      <p:sp>
        <p:nvSpPr>
          <p:cNvPr id="6" name="Rectangle 5"/>
          <p:cNvSpPr/>
          <p:nvPr/>
        </p:nvSpPr>
        <p:spPr>
          <a:xfrm>
            <a:off x="1283099" y="2557848"/>
            <a:ext cx="2215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Basic psychological </a:t>
            </a:r>
          </a:p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94326" y="1703927"/>
            <a:ext cx="21988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nderstanding and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language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799" y="1459658"/>
            <a:ext cx="9369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receive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97030" y="1457705"/>
            <a:ext cx="9788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2865" y="1857815"/>
            <a:ext cx="7482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89151" y="2557848"/>
            <a:ext cx="16628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ommunicate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38200" y="218115"/>
            <a:ext cx="10515600" cy="79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dirty="0">
                <a:latin typeface="Arial Rounded MT Bold" panose="020F0704030504030204" pitchFamily="34" charset="0"/>
              </a:rPr>
              <a:t>Specific Learning Disabilities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93272" cy="365125"/>
          </a:xfrm>
        </p:spPr>
        <p:txBody>
          <a:bodyPr/>
          <a:lstStyle/>
          <a:p>
            <a:r>
              <a:rPr lang="de-DE"/>
              <a:t>14 February 2017</a:t>
            </a:r>
            <a:endParaRPr lang="en-IN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578516" y="6356350"/>
            <a:ext cx="775283" cy="365125"/>
          </a:xfrm>
        </p:spPr>
        <p:txBody>
          <a:bodyPr/>
          <a:lstStyle/>
          <a:p>
            <a:r>
              <a:rPr lang="en-IN" dirty="0"/>
              <a:t>3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363287" y="3841252"/>
            <a:ext cx="2343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Reading(</a:t>
            </a:r>
            <a:r>
              <a:rPr lang="de-DE" dirty="0" err="1"/>
              <a:t>Dyslexia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Writing(</a:t>
            </a:r>
            <a:r>
              <a:rPr lang="de-DE" dirty="0" err="1"/>
              <a:t>Dysgraphia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Spelling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Math</a:t>
            </a:r>
            <a:r>
              <a:rPr lang="de-DE" dirty="0"/>
              <a:t>(</a:t>
            </a:r>
            <a:r>
              <a:rPr lang="de-DE" dirty="0" err="1"/>
              <a:t>Dyscalculia</a:t>
            </a:r>
            <a:r>
              <a:rPr lang="de-DE" dirty="0"/>
              <a:t>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735624" y="3841252"/>
            <a:ext cx="23310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Auditory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Visual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Sensory</a:t>
            </a:r>
            <a:r>
              <a:rPr lang="en-US" dirty="0"/>
              <a:t>-Motor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7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2" grpId="0"/>
      <p:bldP spid="13" grpId="0"/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4636008" cy="685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" r="2" b="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353" y="226238"/>
            <a:ext cx="3837614" cy="722345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Present Options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162051" y="6356350"/>
            <a:ext cx="2860541" cy="365125"/>
          </a:xfrm>
        </p:spPr>
        <p:txBody>
          <a:bodyPr>
            <a:normAutofit/>
          </a:bodyPr>
          <a:lstStyle/>
          <a:p>
            <a:r>
              <a:rPr lang="de-DE"/>
              <a:t>14 February 2017</a:t>
            </a:r>
            <a:endParaRPr lang="en-IN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956049" y="6356350"/>
            <a:ext cx="5375816" cy="365125"/>
          </a:xfrm>
        </p:spPr>
        <p:txBody>
          <a:bodyPr>
            <a:normAutofit fontScale="92500"/>
          </a:bodyPr>
          <a:lstStyle/>
          <a:p>
            <a:pPr algn="l"/>
            <a:r>
              <a:rPr lang="sv-SE" dirty="0"/>
              <a:t>Akriti Sharma(22077010),Nikolaos Sakaltras(21989876),Prashant Chaudhari(22059741)</a:t>
            </a:r>
            <a:endParaRPr lang="en-IN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076877" y="6356350"/>
            <a:ext cx="685800" cy="365125"/>
          </a:xfrm>
        </p:spPr>
        <p:txBody>
          <a:bodyPr>
            <a:norm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96553" y="1016950"/>
            <a:ext cx="4281443" cy="48241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test are based on parent input according to their observations</a:t>
            </a:r>
          </a:p>
          <a:p>
            <a:r>
              <a:rPr lang="en-US" dirty="0">
                <a:solidFill>
                  <a:schemeClr val="bg1"/>
                </a:solidFill>
              </a:rPr>
              <a:t>Various products can be also purchased for the kids to improve their skills in various disabilities</a:t>
            </a:r>
          </a:p>
          <a:p>
            <a:r>
              <a:rPr lang="en-US" dirty="0">
                <a:solidFill>
                  <a:schemeClr val="bg1"/>
                </a:solidFill>
              </a:rPr>
              <a:t>This approach is considered adequate but not enough feedback of the progress of the kid</a:t>
            </a:r>
          </a:p>
        </p:txBody>
      </p:sp>
    </p:spTree>
    <p:extLst>
      <p:ext uri="{BB962C8B-B14F-4D97-AF65-F5344CB8AC3E}">
        <p14:creationId xmlns:p14="http://schemas.microsoft.com/office/powerpoint/2010/main" val="303713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4917" y="3905964"/>
            <a:ext cx="1663540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9516" y="2395884"/>
            <a:ext cx="4420770" cy="124073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>
                <a:latin typeface="Arial Rounded MT Bold" panose="020F0704030504030204" pitchFamily="34" charset="0"/>
              </a:rPr>
              <a:t>Our Approach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97779" cy="466518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Test for Visual Recognition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Test for Natural Language Processing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Better fit to the kid’s needs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Customizable Interface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More fun for the kid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Tutor interface for surveillance</a:t>
            </a:r>
          </a:p>
          <a:p>
            <a:pPr>
              <a:lnSpc>
                <a:spcPct val="100000"/>
              </a:lnSpc>
            </a:pPr>
            <a:r>
              <a:rPr lang="en-IN" dirty="0">
                <a:solidFill>
                  <a:schemeClr val="bg1"/>
                </a:solidFill>
              </a:rPr>
              <a:t>Increased frequency for better results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14 February 2017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618746" y="6356350"/>
            <a:ext cx="5270164" cy="365125"/>
          </a:xfrm>
          <a:effectLst/>
        </p:spPr>
        <p:txBody>
          <a:bodyPr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/>
              <a:t>Akriti Sharma(22077010),Nikolaos Sakaltras(21989876),Prashant Chaudhari(22059741)</a:t>
            </a:r>
            <a:endParaRPr lang="en-IN" sz="1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974178" y="6356350"/>
            <a:ext cx="1379621" cy="365125"/>
          </a:xfrm>
        </p:spPr>
        <p:txBody>
          <a:bodyPr anchor="ctr">
            <a:normAutofit/>
          </a:bodyPr>
          <a:lstStyle/>
          <a:p>
            <a:r>
              <a:rPr lang="en-IN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9468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r="477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1F49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77485" y="436227"/>
            <a:ext cx="6762379" cy="808081"/>
          </a:xfrm>
        </p:spPr>
        <p:txBody>
          <a:bodyPr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IN" dirty="0">
                <a:latin typeface="Arial Rounded MT Bold" panose="020F0704030504030204" pitchFamily="34" charset="0"/>
              </a:rPr>
              <a:t>The Role of A.I (Watson)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049855" cy="36512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14 February 2017</a:t>
            </a:r>
            <a:endParaRPr lang="en-IN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965429" y="6356350"/>
            <a:ext cx="5520809" cy="365125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/>
              <a:t>Akriti Sharma(22077010),Nikolaos Sakaltras(21989876),Prashant Chaudhari(22059741)</a:t>
            </a:r>
            <a:endParaRPr lang="en-IN" sz="11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r>
              <a:rPr lang="en-IN" dirty="0"/>
              <a:t>6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Condensed access for the tutors</a:t>
            </a:r>
            <a:r>
              <a:rPr lang="de-DE" dirty="0"/>
              <a:t>/</a:t>
            </a:r>
            <a:r>
              <a:rPr lang="de-DE" dirty="0" err="1"/>
              <a:t>supervisors</a:t>
            </a:r>
            <a:endParaRPr lang="de-DE" dirty="0"/>
          </a:p>
          <a:p>
            <a:r>
              <a:rPr lang="de-DE" dirty="0"/>
              <a:t>Less time consuming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parties</a:t>
            </a:r>
            <a:r>
              <a:rPr lang="de-DE" dirty="0"/>
              <a:t> (Kids, </a:t>
            </a:r>
            <a:r>
              <a:rPr lang="de-DE" dirty="0" err="1"/>
              <a:t>Parents</a:t>
            </a:r>
            <a:r>
              <a:rPr lang="de-DE" dirty="0"/>
              <a:t>, Tutors)</a:t>
            </a:r>
          </a:p>
          <a:p>
            <a:r>
              <a:rPr lang="en-US" dirty="0"/>
              <a:t>Better evaluation</a:t>
            </a:r>
          </a:p>
          <a:p>
            <a:r>
              <a:rPr lang="en-US" dirty="0"/>
              <a:t>Training</a:t>
            </a:r>
            <a:r>
              <a:rPr lang="de-DE" dirty="0"/>
              <a:t>/Learning </a:t>
            </a:r>
            <a:r>
              <a:rPr lang="de-DE" dirty="0" err="1"/>
              <a:t>paterns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Database </a:t>
            </a:r>
            <a:r>
              <a:rPr lang="de-DE" dirty="0" err="1"/>
              <a:t>improved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4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3" b="1"/>
          <a:stretch/>
        </p:blipFill>
        <p:spPr>
          <a:xfrm>
            <a:off x="6716922" y="1700078"/>
            <a:ext cx="5475077" cy="2583792"/>
          </a:xfrm>
          <a:custGeom>
            <a:avLst/>
            <a:gdLst>
              <a:gd name="connsiteX0" fmla="*/ 0 w 5475077"/>
              <a:gd name="connsiteY0" fmla="*/ 0 h 2583792"/>
              <a:gd name="connsiteX1" fmla="*/ 5475077 w 5475077"/>
              <a:gd name="connsiteY1" fmla="*/ 0 h 2583792"/>
              <a:gd name="connsiteX2" fmla="*/ 5475077 w 5475077"/>
              <a:gd name="connsiteY2" fmla="*/ 2583792 h 2583792"/>
              <a:gd name="connsiteX3" fmla="*/ 1197192 w 5475077"/>
              <a:gd name="connsiteY3" fmla="*/ 2583792 h 2583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5077" h="2583792">
                <a:moveTo>
                  <a:pt x="0" y="0"/>
                </a:moveTo>
                <a:lnTo>
                  <a:pt x="5475077" y="0"/>
                </a:lnTo>
                <a:lnTo>
                  <a:pt x="5475077" y="2583792"/>
                </a:lnTo>
                <a:lnTo>
                  <a:pt x="1197192" y="2583792"/>
                </a:lnTo>
                <a:close/>
              </a:path>
            </a:pathLst>
          </a:custGeom>
        </p:spPr>
      </p:pic>
      <p:pic>
        <p:nvPicPr>
          <p:cNvPr id="13" name="Inhaltsplatzhalt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" r="16161" b="-2"/>
          <a:stretch/>
        </p:blipFill>
        <p:spPr>
          <a:xfrm>
            <a:off x="7914115" y="4283870"/>
            <a:ext cx="4277884" cy="2583520"/>
          </a:xfrm>
          <a:custGeom>
            <a:avLst/>
            <a:gdLst>
              <a:gd name="connsiteX0" fmla="*/ 0 w 4277884"/>
              <a:gd name="connsiteY0" fmla="*/ 0 h 2583520"/>
              <a:gd name="connsiteX1" fmla="*/ 4277884 w 4277884"/>
              <a:gd name="connsiteY1" fmla="*/ 0 h 2583520"/>
              <a:gd name="connsiteX2" fmla="*/ 4277884 w 4277884"/>
              <a:gd name="connsiteY2" fmla="*/ 2583520 h 2583520"/>
              <a:gd name="connsiteX3" fmla="*/ 1192437 w 4277884"/>
              <a:gd name="connsiteY3" fmla="*/ 2583520 h 2583520"/>
              <a:gd name="connsiteX4" fmla="*/ 1188085 w 4277884"/>
              <a:gd name="connsiteY4" fmla="*/ 2574129 h 2583520"/>
              <a:gd name="connsiteX5" fmla="*/ 1192715 w 4277884"/>
              <a:gd name="connsiteY5" fmla="*/ 2574129 h 25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884" h="2583520">
                <a:moveTo>
                  <a:pt x="0" y="0"/>
                </a:moveTo>
                <a:lnTo>
                  <a:pt x="4277884" y="0"/>
                </a:lnTo>
                <a:lnTo>
                  <a:pt x="4277884" y="2583520"/>
                </a:lnTo>
                <a:lnTo>
                  <a:pt x="1192437" y="2583520"/>
                </a:lnTo>
                <a:lnTo>
                  <a:pt x="1188085" y="2574129"/>
                </a:lnTo>
                <a:lnTo>
                  <a:pt x="1192715" y="2574129"/>
                </a:lnTo>
                <a:close/>
              </a:path>
            </a:pathLst>
          </a:cu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>
                <a:latin typeface="Arial Rounded MT Bold" panose="020F0704030504030204" pitchFamily="34" charset="0"/>
              </a:rPr>
              <a:t>Prototype Demo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tx1">
                    <a:alpha val="80000"/>
                  </a:schemeClr>
                </a:solidFill>
              </a:rPr>
              <a:t>14 February 2017</a:t>
            </a:r>
            <a:endParaRPr lang="en-IN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462114" y="6362331"/>
            <a:ext cx="5267770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 dirty="0">
                <a:solidFill>
                  <a:schemeClr val="tx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46220" y="6356350"/>
            <a:ext cx="2107580" cy="365125"/>
          </a:xfrm>
        </p:spPr>
        <p:txBody>
          <a:bodyPr anchor="ctr"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r>
              <a:rPr lang="en-US" dirty="0"/>
              <a:t>Now is the time for the Demo presentation</a:t>
            </a:r>
          </a:p>
          <a:p>
            <a:r>
              <a:rPr lang="en-US" dirty="0"/>
              <a:t>Please feel free and comment at the end.</a:t>
            </a:r>
          </a:p>
        </p:txBody>
      </p:sp>
    </p:spTree>
    <p:extLst>
      <p:ext uri="{BB962C8B-B14F-4D97-AF65-F5344CB8AC3E}">
        <p14:creationId xmlns:p14="http://schemas.microsoft.com/office/powerpoint/2010/main" val="1817792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2" y="3064894"/>
            <a:ext cx="4296585" cy="2418900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latin typeface="Arial Rounded MT Bold" panose="020F0704030504030204" pitchFamily="34" charset="0"/>
              </a:rPr>
              <a:t>Demo Workflow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7839" y="2012865"/>
            <a:ext cx="4727683" cy="4164098"/>
          </a:xfrm>
        </p:spPr>
        <p:txBody>
          <a:bodyPr anchor="ctr">
            <a:norm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Customizable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girl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boy</a:t>
            </a:r>
            <a:endParaRPr lang="de-DE" dirty="0">
              <a:solidFill>
                <a:schemeClr val="bg1"/>
              </a:solidFill>
            </a:endParaRP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Login </a:t>
            </a:r>
            <a:r>
              <a:rPr lang="de-DE" sz="2800" dirty="0" err="1">
                <a:solidFill>
                  <a:schemeClr val="bg1"/>
                </a:solidFill>
              </a:rPr>
              <a:t>page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 err="1">
                <a:solidFill>
                  <a:schemeClr val="bg1"/>
                </a:solidFill>
              </a:rPr>
              <a:t>Name,Age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Task 1 – Draw a shape in canvas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Task 2 – Choose similar correct words from lists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Submit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r>
              <a:rPr lang="de-DE">
                <a:solidFill>
                  <a:schemeClr val="bg1">
                    <a:alpha val="80000"/>
                  </a:schemeClr>
                </a:solidFill>
              </a:rPr>
              <a:t>14 February 2017</a:t>
            </a:r>
            <a:endParaRPr lang="en-IN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506320" y="6356350"/>
            <a:ext cx="5281921" cy="365125"/>
          </a:xfrm>
        </p:spPr>
        <p:txBody>
          <a:bodyPr anchor="ctr">
            <a:normAutofit/>
          </a:bodyPr>
          <a:lstStyle/>
          <a:p>
            <a:pPr algn="l">
              <a:lnSpc>
                <a:spcPct val="80000"/>
              </a:lnSpc>
            </a:pPr>
            <a:r>
              <a:rPr lang="sv-SE" sz="1100" dirty="0">
                <a:solidFill>
                  <a:schemeClr val="tx1">
                    <a:alpha val="80000"/>
                  </a:schemeClr>
                </a:solidFill>
              </a:rPr>
              <a:t>Akriti Sharma(22077010),Nikolaos Sakaltras(21989876),Prashant Chaudhari(22059741)</a:t>
            </a:r>
            <a:endParaRPr lang="en-IN" sz="11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r>
              <a:rPr lang="en-IN" dirty="0">
                <a:solidFill>
                  <a:schemeClr val="tx1">
                    <a:alpha val="80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078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672</Words>
  <Application>Microsoft Office PowerPoint</Application>
  <PresentationFormat>Breitbild</PresentationFormat>
  <Paragraphs>123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 DELANEY</vt:lpstr>
      <vt:lpstr>Arial</vt:lpstr>
      <vt:lpstr>Arial Rounded MT Bold</vt:lpstr>
      <vt:lpstr>Calibri</vt:lpstr>
      <vt:lpstr>Calibri Light</vt:lpstr>
      <vt:lpstr>Office Theme</vt:lpstr>
      <vt:lpstr>Online Tests for Learning Disabilities</vt:lpstr>
      <vt:lpstr>PowerPoint-Präsentation</vt:lpstr>
      <vt:lpstr>Introduction</vt:lpstr>
      <vt:lpstr>PowerPoint-Präsentation</vt:lpstr>
      <vt:lpstr>Present Options</vt:lpstr>
      <vt:lpstr>Our Approach</vt:lpstr>
      <vt:lpstr>The Role of A.I (Watson)</vt:lpstr>
      <vt:lpstr>Prototype Demo</vt:lpstr>
      <vt:lpstr>Demo Workflow</vt:lpstr>
      <vt:lpstr>Demo Workflow - tutor</vt:lpstr>
      <vt:lpstr>Conclusion</vt:lpstr>
      <vt:lpstr>Future scope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Tests for Learning Disabilities</dc:title>
  <dc:creator>Prashant Chaudhari</dc:creator>
  <cp:lastModifiedBy>Sulaiman Vesal</cp:lastModifiedBy>
  <cp:revision>95</cp:revision>
  <dcterms:created xsi:type="dcterms:W3CDTF">2017-02-14T11:01:43Z</dcterms:created>
  <dcterms:modified xsi:type="dcterms:W3CDTF">2017-02-27T15:51:03Z</dcterms:modified>
</cp:coreProperties>
</file>